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7" r:id="rId4"/>
    <p:sldId id="257" r:id="rId5"/>
    <p:sldId id="259" r:id="rId6"/>
    <p:sldId id="266" r:id="rId7"/>
    <p:sldId id="258" r:id="rId8"/>
    <p:sldId id="268" r:id="rId9"/>
    <p:sldId id="260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911"/>
    <a:srgbClr val="0B0E06"/>
    <a:srgbClr val="5321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CC673-DCE1-4989-A559-2B7042AD794A}" type="datetimeFigureOut">
              <a:rPr lang="en-US" smtClean="0"/>
              <a:pPr/>
              <a:t>26/10/2018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086A5-71A2-4FAE-A1B1-1594EB314DA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Hien\Desktop\gvg%202018\NhacThieuNhi-Beat_439ev.mp3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Hien\Desktop\gvg%202018\%5bKaraoke%5d%20Nha&#803;c%20Thi&#234;&#769;u%20Nhi%20L&#417;&#769;p%201%20-%20Ti&#768;m%20Ba&#803;n%20Th&#226;n%20Full%20-%20Vi&#234;&#803;t%20Anh%20(1).mp4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hÃ´ng ná»n Äáº¹p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2" y="0"/>
            <a:ext cx="91698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04801" y="0"/>
            <a:ext cx="8534400" cy="3200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quý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vi-VN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1905000"/>
            <a:ext cx="4343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Mĩ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thuật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3a4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3810000"/>
            <a:ext cx="65533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viên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: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Đoàn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Thị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Thanh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Phong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Tr</a:t>
            </a:r>
            <a:r>
              <a:rPr lang="vi-V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ường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Tiểu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học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Vũ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Xuân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Thiều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5867400"/>
            <a:ext cx="4363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  <a:r>
              <a:rPr lang="vi-VN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ă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 </a:t>
            </a:r>
            <a:r>
              <a:rPr lang="en-US" sz="36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2018 - 2019</a:t>
            </a:r>
            <a:endParaRPr lang="en-US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hÃ¬nh ná»n ngá» nghÄ©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14600" y="2286000"/>
            <a:ext cx="468936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 chơi</a:t>
            </a:r>
            <a:endParaRPr lang="en-US" sz="8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Káº¿t quáº£ hÃ¬nh áº£nh cho hÃ¬nh ná»n Äáº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" y="533400"/>
            <a:ext cx="89916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ChỦ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đề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4:</a:t>
            </a:r>
            <a:endParaRPr lang="vi-VN" sz="6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vi-VN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chân dung biểu cảm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Tiết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8945" b="19394"/>
          <a:stretch>
            <a:fillRect/>
          </a:stretch>
        </p:blipFill>
        <p:spPr bwMode="auto">
          <a:xfrm>
            <a:off x="0" y="2286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ết quả hình ảnh cho phông nền đẹ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" y="1295400"/>
            <a:ext cx="868680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1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Thực</a:t>
            </a:r>
            <a:r>
              <a:rPr lang="en-US" sz="11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1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hành</a:t>
            </a:r>
            <a:endParaRPr lang="en-US" sz="1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NhacThieuNhi-Beat_439e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381000" y="54864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Káº¿t quáº£ hÃ¬nh áº£nh cho hÃ¬nh ná»n ngá» nghÄ©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2514600"/>
            <a:ext cx="85184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Trưng bày sản phẩm</a:t>
            </a:r>
            <a:endParaRPr lang="en-US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Vận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dụng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sáng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tạo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22" t="8418" r="13890" b="17503"/>
          <a:stretch>
            <a:fillRect/>
          </a:stretch>
        </p:blipFill>
        <p:spPr bwMode="auto">
          <a:xfrm rot="16200000">
            <a:off x="-342900" y="1866900"/>
            <a:ext cx="533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471" t="18824" r="17648" b="18431"/>
          <a:stretch>
            <a:fillRect/>
          </a:stretch>
        </p:blipFill>
        <p:spPr bwMode="auto">
          <a:xfrm rot="16200000">
            <a:off x="4038600" y="1828800"/>
            <a:ext cx="5257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araoke] Nhạc Thiếu Nhi Lớp 1 - Tìm Bạn Thân Full - Việt Anh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Kết quả hình ảnh cho phông nền đẹ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19400" y="1219200"/>
            <a:ext cx="1600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KÍNH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CHÚC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QUÝ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THẦY 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CÔ GIÁO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1143000"/>
            <a:ext cx="1828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CÁC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EM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HỌC 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SINH 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MẠNH</a:t>
            </a:r>
          </a:p>
          <a:p>
            <a:r>
              <a:rPr lang="en-US" sz="4400" b="1" dirty="0" smtClean="0">
                <a:solidFill>
                  <a:srgbClr val="FF0000"/>
                </a:solidFill>
              </a:rPr>
              <a:t>KHỎE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26&quot;&gt;&lt;property id=&quot;20148&quot; value=&quot;5&quot;/&gt;&lt;property id=&quot;20300&quot; value=&quot;Slide 3&quot;/&gt;&lt;property id=&quot;20307&quot; value=&quot;257&quot;/&gt;&lt;/object&gt;&lt;object type=&quot;3&quot; unique_id=&quot;10039&quot;&gt;&lt;property id=&quot;20148&quot; value=&quot;5&quot;/&gt;&lt;property id=&quot;20300&quot; value=&quot;Slide 5 - &amp;quot;Vận dụng sáng tạo &amp;quot;&quot;/&gt;&lt;property id=&quot;20307&quot; value=&quot;258&quot;/&gt;&lt;/object&gt;&lt;object type=&quot;3&quot; unique_id=&quot;10065&quot;&gt;&lt;property id=&quot;20148&quot; value=&quot;5&quot;/&gt;&lt;property id=&quot;20300&quot; value=&quot;Slide 1&quot;/&gt;&lt;property id=&quot;20307&quot; value=&quot;262&quot;/&gt;&lt;/object&gt;&lt;object type=&quot;3&quot; unique_id=&quot;10066&quot;&gt;&lt;property id=&quot;20148&quot; value=&quot;5&quot;/&gt;&lt;property id=&quot;20300&quot; value=&quot;Slide 4&quot;/&gt;&lt;property id=&quot;20307&quot; value=&quot;259&quot;/&gt;&lt;/object&gt;&lt;object type=&quot;3&quot; unique_id=&quot;10067&quot;&gt;&lt;property id=&quot;20148&quot; value=&quot;5&quot;/&gt;&lt;property id=&quot;20300&quot; value=&quot;Slide 7&quot;/&gt;&lt;property id=&quot;20307&quot; value=&quot;260&quot;/&gt;&lt;/object&gt;&lt;object type=&quot;3&quot; unique_id=&quot;10100&quot;&gt;&lt;property id=&quot;20148&quot; value=&quot;5&quot;/&gt;&lt;property id=&quot;20300&quot; value=&quot;Slide 6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71</Words>
  <Application>Microsoft Office PowerPoint</Application>
  <PresentationFormat>On-screen Show (4:3)</PresentationFormat>
  <Paragraphs>25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Vận dụng sáng tạo 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WIO</dc:creator>
  <cp:lastModifiedBy>Hien</cp:lastModifiedBy>
  <cp:revision>45</cp:revision>
  <dcterms:created xsi:type="dcterms:W3CDTF">2016-10-30T00:08:06Z</dcterms:created>
  <dcterms:modified xsi:type="dcterms:W3CDTF">2018-10-26T08:30:20Z</dcterms:modified>
</cp:coreProperties>
</file>